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6" r:id="rId4"/>
    <p:sldId id="261" r:id="rId5"/>
    <p:sldId id="258" r:id="rId6"/>
    <p:sldId id="260" r:id="rId7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o" initials="e" lastIdx="1" clrIdx="0">
    <p:extLst>
      <p:ext uri="{19B8F6BF-5375-455C-9EA6-DF929625EA0E}">
        <p15:presenceInfo xmlns:p15="http://schemas.microsoft.com/office/powerpoint/2012/main" userId="e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6" autoAdjust="0"/>
    <p:restoredTop sz="94660"/>
  </p:normalViewPr>
  <p:slideViewPr>
    <p:cSldViewPr snapToGrid="0">
      <p:cViewPr>
        <p:scale>
          <a:sx n="125" d="100"/>
          <a:sy n="125" d="100"/>
        </p:scale>
        <p:origin x="14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20T11:37:58.486" idx="1">
    <p:pos x="4164" y="1608"/>
    <p:text/>
    <p:extLst>
      <p:ext uri="{C676402C-5697-4E1C-873F-D02D1690AC5C}">
        <p15:threadingInfo xmlns:p15="http://schemas.microsoft.com/office/powerpoint/2012/main" timeZoneBias="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103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26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83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01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04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73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104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050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50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96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226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CB8C8-8730-4F26-81C6-4427ACF685D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60E5E-FD8F-4290-9947-ABD0EA32A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94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keystyleproperties.com/contact-u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30898-45DA-4D4D-BA6D-AF7C0FB07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4"/>
            <a:ext cx="5961062" cy="3637136"/>
          </a:xfrm>
        </p:spPr>
        <p:txBody>
          <a:bodyPr>
            <a:normAutofit/>
          </a:bodyPr>
          <a:lstStyle/>
          <a:p>
            <a:r>
              <a:rPr lang="en-GB" dirty="0"/>
              <a:t>Page Types:</a:t>
            </a:r>
            <a:br>
              <a:rPr lang="en-GB" dirty="0"/>
            </a:br>
            <a:r>
              <a:rPr lang="en-GB" dirty="0"/>
              <a:t>1. Homepage </a:t>
            </a:r>
            <a:br>
              <a:rPr lang="en-GB" dirty="0"/>
            </a:br>
            <a:r>
              <a:rPr lang="en-GB" dirty="0"/>
              <a:t>2. Property Listing page</a:t>
            </a:r>
            <a:br>
              <a:rPr lang="en-GB" dirty="0"/>
            </a:br>
            <a:r>
              <a:rPr lang="en-GB" dirty="0"/>
              <a:t>3. Information Page</a:t>
            </a:r>
            <a:br>
              <a:rPr lang="en-GB" dirty="0"/>
            </a:br>
            <a:r>
              <a:rPr lang="en-GB" dirty="0"/>
              <a:t>4. SEO Page</a:t>
            </a:r>
            <a:br>
              <a:rPr lang="en-GB" dirty="0"/>
            </a:br>
            <a:r>
              <a:rPr lang="en-GB" dirty="0"/>
              <a:t>5. Contact Page</a:t>
            </a:r>
            <a:br>
              <a:rPr lang="en-GB" dirty="0"/>
            </a:br>
            <a:r>
              <a:rPr lang="en-GB" sz="1300" dirty="0"/>
              <a:t>for contact page This is fine </a:t>
            </a:r>
            <a:r>
              <a:rPr lang="en-GB" sz="1300" dirty="0">
                <a:hlinkClick r:id="rId2"/>
              </a:rPr>
              <a:t>https://keystyleproperties.com/contact-us</a:t>
            </a:r>
            <a:br>
              <a:rPr lang="en-GB" sz="1300" dirty="0"/>
            </a:br>
            <a:br>
              <a:rPr lang="en-GB" sz="1300" dirty="0"/>
            </a:br>
            <a:r>
              <a:rPr lang="en-GB" sz="1300" dirty="0" err="1"/>
              <a:t>ref:https</a:t>
            </a:r>
            <a:r>
              <a:rPr lang="en-GB" sz="1300" dirty="0"/>
              <a:t>://mod1.optima-webs.com/</a:t>
            </a:r>
          </a:p>
        </p:txBody>
      </p:sp>
    </p:spTree>
    <p:extLst>
      <p:ext uri="{BB962C8B-B14F-4D97-AF65-F5344CB8AC3E}">
        <p14:creationId xmlns:p14="http://schemas.microsoft.com/office/powerpoint/2010/main" val="162805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4CE3DE-61CB-473D-AE9F-61E185C3546D}"/>
              </a:ext>
            </a:extLst>
          </p:cNvPr>
          <p:cNvSpPr/>
          <p:nvPr/>
        </p:nvSpPr>
        <p:spPr>
          <a:xfrm>
            <a:off x="2965450" y="1041400"/>
            <a:ext cx="755650" cy="660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3CFB26-F4E8-488E-A376-3AB8E756FA1B}"/>
              </a:ext>
            </a:extLst>
          </p:cNvPr>
          <p:cNvSpPr txBox="1"/>
          <p:nvPr/>
        </p:nvSpPr>
        <p:spPr>
          <a:xfrm>
            <a:off x="2447925" y="336550"/>
            <a:ext cx="1962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Website Sitemap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922860-87E1-4099-82B4-8865015C9666}"/>
              </a:ext>
            </a:extLst>
          </p:cNvPr>
          <p:cNvSpPr/>
          <p:nvPr/>
        </p:nvSpPr>
        <p:spPr>
          <a:xfrm>
            <a:off x="774700" y="2076450"/>
            <a:ext cx="9398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Properties</a:t>
            </a:r>
          </a:p>
          <a:p>
            <a:pPr algn="ctr"/>
            <a:r>
              <a:rPr lang="en-GB" sz="800" dirty="0"/>
              <a:t>(Show all properties with Filter)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8A71A8-18C0-4990-8478-828764939518}"/>
              </a:ext>
            </a:extLst>
          </p:cNvPr>
          <p:cNvSpPr/>
          <p:nvPr/>
        </p:nvSpPr>
        <p:spPr>
          <a:xfrm>
            <a:off x="2873375" y="2076450"/>
            <a:ext cx="9398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Information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E9BD74-4116-4175-B0ED-F4FF3A734706}"/>
              </a:ext>
            </a:extLst>
          </p:cNvPr>
          <p:cNvSpPr/>
          <p:nvPr/>
        </p:nvSpPr>
        <p:spPr>
          <a:xfrm>
            <a:off x="5022850" y="2076450"/>
            <a:ext cx="9398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Contact Us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35B80B-460E-4211-8D5F-DB5E186C9C76}"/>
              </a:ext>
            </a:extLst>
          </p:cNvPr>
          <p:cNvCxnSpPr>
            <a:cxnSpLocks/>
          </p:cNvCxnSpPr>
          <p:nvPr/>
        </p:nvCxnSpPr>
        <p:spPr>
          <a:xfrm>
            <a:off x="1397000" y="207645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C076B0-E40E-44FD-93B7-377BB794112C}"/>
              </a:ext>
            </a:extLst>
          </p:cNvPr>
          <p:cNvCxnSpPr>
            <a:stCxn id="4" idx="2"/>
            <a:endCxn id="6" idx="0"/>
          </p:cNvCxnSpPr>
          <p:nvPr/>
        </p:nvCxnSpPr>
        <p:spPr>
          <a:xfrm flipH="1">
            <a:off x="1244600" y="1701800"/>
            <a:ext cx="2098675" cy="374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904E553-EE7C-4083-BA48-4B49DFF5BAF1}"/>
              </a:ext>
            </a:extLst>
          </p:cNvPr>
          <p:cNvCxnSpPr>
            <a:stCxn id="4" idx="2"/>
            <a:endCxn id="7" idx="0"/>
          </p:cNvCxnSpPr>
          <p:nvPr/>
        </p:nvCxnSpPr>
        <p:spPr>
          <a:xfrm>
            <a:off x="3343275" y="1701800"/>
            <a:ext cx="0" cy="374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4E4B4FE-8ADC-49A5-B5CE-9BA5CC2E037B}"/>
              </a:ext>
            </a:extLst>
          </p:cNvPr>
          <p:cNvCxnSpPr>
            <a:stCxn id="4" idx="2"/>
            <a:endCxn id="8" idx="0"/>
          </p:cNvCxnSpPr>
          <p:nvPr/>
        </p:nvCxnSpPr>
        <p:spPr>
          <a:xfrm>
            <a:off x="3343275" y="1701800"/>
            <a:ext cx="2149475" cy="374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3015F92-482F-4194-AB6A-D5200AE0ACE1}"/>
              </a:ext>
            </a:extLst>
          </p:cNvPr>
          <p:cNvSpPr/>
          <p:nvPr/>
        </p:nvSpPr>
        <p:spPr>
          <a:xfrm>
            <a:off x="645368" y="3321049"/>
            <a:ext cx="872282" cy="590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About us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2DF5CA-7E85-436A-87DC-51F9A3A2989F}"/>
              </a:ext>
            </a:extLst>
          </p:cNvPr>
          <p:cNvSpPr/>
          <p:nvPr/>
        </p:nvSpPr>
        <p:spPr>
          <a:xfrm>
            <a:off x="1796013" y="3324224"/>
            <a:ext cx="801849" cy="590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The Buying Process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806DAB-9593-476E-A0F1-C7F3412693E0}"/>
              </a:ext>
            </a:extLst>
          </p:cNvPr>
          <p:cNvSpPr/>
          <p:nvPr/>
        </p:nvSpPr>
        <p:spPr>
          <a:xfrm>
            <a:off x="2850275" y="3327399"/>
            <a:ext cx="801849" cy="590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Locations in Spain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C40FB9-9861-4DF9-9EA5-AD1894D1F308}"/>
              </a:ext>
            </a:extLst>
          </p:cNvPr>
          <p:cNvSpPr/>
          <p:nvPr/>
        </p:nvSpPr>
        <p:spPr>
          <a:xfrm>
            <a:off x="3930487" y="3308349"/>
            <a:ext cx="801849" cy="590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Blog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76ED2C-7A1E-49E3-B3A4-F9AA816B8B7D}"/>
              </a:ext>
            </a:extLst>
          </p:cNvPr>
          <p:cNvSpPr/>
          <p:nvPr/>
        </p:nvSpPr>
        <p:spPr>
          <a:xfrm>
            <a:off x="4972050" y="3327399"/>
            <a:ext cx="801849" cy="590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FAQs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26A48F9-34B3-45B4-880C-5E0B248EE5E0}"/>
              </a:ext>
            </a:extLst>
          </p:cNvPr>
          <p:cNvSpPr/>
          <p:nvPr/>
        </p:nvSpPr>
        <p:spPr>
          <a:xfrm>
            <a:off x="774700" y="4603750"/>
            <a:ext cx="9398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 err="1"/>
              <a:t>Bolnuevo</a:t>
            </a:r>
            <a:endParaRPr lang="en-GB" sz="8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F113531-AD4A-459B-98B2-DE6FBD431689}"/>
              </a:ext>
            </a:extLst>
          </p:cNvPr>
          <p:cNvSpPr/>
          <p:nvPr/>
        </p:nvSpPr>
        <p:spPr>
          <a:xfrm>
            <a:off x="2025650" y="4606925"/>
            <a:ext cx="9398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 err="1"/>
              <a:t>Camposol</a:t>
            </a:r>
            <a:endParaRPr lang="en-GB" sz="8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AA952AF-2270-4AC8-B47C-7646FFE53EB9}"/>
              </a:ext>
            </a:extLst>
          </p:cNvPr>
          <p:cNvSpPr/>
          <p:nvPr/>
        </p:nvSpPr>
        <p:spPr>
          <a:xfrm>
            <a:off x="3251200" y="4603750"/>
            <a:ext cx="9398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Costa </a:t>
            </a:r>
            <a:r>
              <a:rPr lang="en-GB" sz="800" dirty="0" err="1"/>
              <a:t>Calida</a:t>
            </a:r>
            <a:endParaRPr lang="en-GB" sz="8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B65BF78-FA7C-44C2-BF49-345B582B3D2B}"/>
              </a:ext>
            </a:extLst>
          </p:cNvPr>
          <p:cNvSpPr/>
          <p:nvPr/>
        </p:nvSpPr>
        <p:spPr>
          <a:xfrm>
            <a:off x="4502150" y="4591050"/>
            <a:ext cx="9398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Isla Plana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BC403DF-5C57-44F6-80C3-378F6B23C39F}"/>
              </a:ext>
            </a:extLst>
          </p:cNvPr>
          <p:cNvSpPr/>
          <p:nvPr/>
        </p:nvSpPr>
        <p:spPr>
          <a:xfrm>
            <a:off x="5727700" y="4597400"/>
            <a:ext cx="939800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+ other locations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531E21C-8DA9-4698-AA56-7F2AEF099E45}"/>
              </a:ext>
            </a:extLst>
          </p:cNvPr>
          <p:cNvCxnSpPr>
            <a:cxnSpLocks/>
            <a:stCxn id="7" idx="2"/>
            <a:endCxn id="25" idx="0"/>
          </p:cNvCxnSpPr>
          <p:nvPr/>
        </p:nvCxnSpPr>
        <p:spPr>
          <a:xfrm flipH="1">
            <a:off x="1081509" y="2768600"/>
            <a:ext cx="2261766" cy="5524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27AE6C5-2FF7-4353-BBF5-6B3116D07875}"/>
              </a:ext>
            </a:extLst>
          </p:cNvPr>
          <p:cNvCxnSpPr>
            <a:cxnSpLocks/>
            <a:stCxn id="7" idx="2"/>
            <a:endCxn id="26" idx="0"/>
          </p:cNvCxnSpPr>
          <p:nvPr/>
        </p:nvCxnSpPr>
        <p:spPr>
          <a:xfrm flipH="1">
            <a:off x="2196938" y="2768600"/>
            <a:ext cx="1146337" cy="555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BE42FB7-0B6F-415A-8D4D-4492B116024F}"/>
              </a:ext>
            </a:extLst>
          </p:cNvPr>
          <p:cNvCxnSpPr>
            <a:cxnSpLocks/>
            <a:stCxn id="7" idx="2"/>
            <a:endCxn id="27" idx="0"/>
          </p:cNvCxnSpPr>
          <p:nvPr/>
        </p:nvCxnSpPr>
        <p:spPr>
          <a:xfrm flipH="1">
            <a:off x="3251200" y="2768600"/>
            <a:ext cx="92075" cy="558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3E0A6A8-38BA-4301-BC94-ECD96E6172A6}"/>
              </a:ext>
            </a:extLst>
          </p:cNvPr>
          <p:cNvCxnSpPr>
            <a:cxnSpLocks/>
            <a:stCxn id="7" idx="2"/>
            <a:endCxn id="28" idx="0"/>
          </p:cNvCxnSpPr>
          <p:nvPr/>
        </p:nvCxnSpPr>
        <p:spPr>
          <a:xfrm>
            <a:off x="3343275" y="2768600"/>
            <a:ext cx="988137" cy="539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A28DF88-5513-4D4E-A7E4-D2ECF5EFFBCE}"/>
              </a:ext>
            </a:extLst>
          </p:cNvPr>
          <p:cNvCxnSpPr>
            <a:cxnSpLocks/>
            <a:stCxn id="7" idx="2"/>
            <a:endCxn id="29" idx="0"/>
          </p:cNvCxnSpPr>
          <p:nvPr/>
        </p:nvCxnSpPr>
        <p:spPr>
          <a:xfrm>
            <a:off x="3343275" y="2768600"/>
            <a:ext cx="2029700" cy="558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8CDBAEC-F06E-4C79-9489-FE78D1CDA24F}"/>
              </a:ext>
            </a:extLst>
          </p:cNvPr>
          <p:cNvCxnSpPr>
            <a:cxnSpLocks/>
            <a:stCxn id="30" idx="0"/>
            <a:endCxn id="27" idx="2"/>
          </p:cNvCxnSpPr>
          <p:nvPr/>
        </p:nvCxnSpPr>
        <p:spPr>
          <a:xfrm flipV="1">
            <a:off x="1244600" y="3917950"/>
            <a:ext cx="20066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A5AE45C-C700-4271-B6F8-A53D60FD2710}"/>
              </a:ext>
            </a:extLst>
          </p:cNvPr>
          <p:cNvCxnSpPr>
            <a:cxnSpLocks/>
            <a:stCxn id="31" idx="0"/>
            <a:endCxn id="27" idx="2"/>
          </p:cNvCxnSpPr>
          <p:nvPr/>
        </p:nvCxnSpPr>
        <p:spPr>
          <a:xfrm flipV="1">
            <a:off x="2495550" y="3917950"/>
            <a:ext cx="755650" cy="688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6DCAF77-505F-4F85-A7F5-C28D8DB88BBF}"/>
              </a:ext>
            </a:extLst>
          </p:cNvPr>
          <p:cNvCxnSpPr>
            <a:cxnSpLocks/>
            <a:stCxn id="32" idx="0"/>
            <a:endCxn id="27" idx="2"/>
          </p:cNvCxnSpPr>
          <p:nvPr/>
        </p:nvCxnSpPr>
        <p:spPr>
          <a:xfrm flipH="1" flipV="1">
            <a:off x="3251200" y="3917950"/>
            <a:ext cx="4699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BC91267-D3B1-4457-9F04-279EFD1C3623}"/>
              </a:ext>
            </a:extLst>
          </p:cNvPr>
          <p:cNvCxnSpPr>
            <a:cxnSpLocks/>
            <a:stCxn id="27" idx="2"/>
            <a:endCxn id="33" idx="0"/>
          </p:cNvCxnSpPr>
          <p:nvPr/>
        </p:nvCxnSpPr>
        <p:spPr>
          <a:xfrm>
            <a:off x="3251200" y="3917950"/>
            <a:ext cx="1720850" cy="673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3D91275-CDA1-4D8B-B6B5-E69133B6C05A}"/>
              </a:ext>
            </a:extLst>
          </p:cNvPr>
          <p:cNvCxnSpPr>
            <a:cxnSpLocks/>
            <a:stCxn id="27" idx="2"/>
            <a:endCxn id="34" idx="0"/>
          </p:cNvCxnSpPr>
          <p:nvPr/>
        </p:nvCxnSpPr>
        <p:spPr>
          <a:xfrm>
            <a:off x="3251200" y="3917950"/>
            <a:ext cx="2946400" cy="679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39B76FBA-AC46-4BF1-A8E3-589A0DA06A41}"/>
              </a:ext>
            </a:extLst>
          </p:cNvPr>
          <p:cNvSpPr/>
          <p:nvPr/>
        </p:nvSpPr>
        <p:spPr>
          <a:xfrm>
            <a:off x="1936750" y="2222500"/>
            <a:ext cx="669926" cy="488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Property Page 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52C8C7D-7F0C-4FCD-A3DA-08B72C862BE4}"/>
              </a:ext>
            </a:extLst>
          </p:cNvPr>
          <p:cNvCxnSpPr>
            <a:stCxn id="6" idx="3"/>
          </p:cNvCxnSpPr>
          <p:nvPr/>
        </p:nvCxnSpPr>
        <p:spPr>
          <a:xfrm>
            <a:off x="1714500" y="2422525"/>
            <a:ext cx="222250" cy="15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5B787185-2121-4B8E-9855-5A07E7DDC718}"/>
              </a:ext>
            </a:extLst>
          </p:cNvPr>
          <p:cNvSpPr/>
          <p:nvPr/>
        </p:nvSpPr>
        <p:spPr>
          <a:xfrm>
            <a:off x="5891052" y="3308348"/>
            <a:ext cx="801849" cy="590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Testimonials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6708DD2-3634-44E0-A42A-43B6CBCACDF6}"/>
              </a:ext>
            </a:extLst>
          </p:cNvPr>
          <p:cNvCxnSpPr>
            <a:cxnSpLocks/>
            <a:endCxn id="88" idx="0"/>
          </p:cNvCxnSpPr>
          <p:nvPr/>
        </p:nvCxnSpPr>
        <p:spPr>
          <a:xfrm>
            <a:off x="3435350" y="2771775"/>
            <a:ext cx="2856627" cy="5365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>
            <a:extLst>
              <a:ext uri="{FF2B5EF4-FFF2-40B4-BE49-F238E27FC236}">
                <a16:creationId xmlns:a16="http://schemas.microsoft.com/office/drawing/2014/main" id="{3428A3DB-411F-49BB-8274-4672247518E8}"/>
              </a:ext>
            </a:extLst>
          </p:cNvPr>
          <p:cNvSpPr/>
          <p:nvPr/>
        </p:nvSpPr>
        <p:spPr>
          <a:xfrm>
            <a:off x="1644650" y="6026150"/>
            <a:ext cx="1205625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Other bespoke </a:t>
            </a:r>
            <a:r>
              <a:rPr lang="en-GB" sz="1200" dirty="0" err="1"/>
              <a:t>Adwords</a:t>
            </a:r>
            <a:r>
              <a:rPr lang="en-GB" sz="1200" dirty="0"/>
              <a:t> and SEO Pages</a:t>
            </a:r>
          </a:p>
        </p:txBody>
      </p:sp>
    </p:spTree>
    <p:extLst>
      <p:ext uri="{BB962C8B-B14F-4D97-AF65-F5344CB8AC3E}">
        <p14:creationId xmlns:p14="http://schemas.microsoft.com/office/powerpoint/2010/main" val="3400022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8821C69-ABE0-4A7C-A882-51811D898F61}"/>
              </a:ext>
            </a:extLst>
          </p:cNvPr>
          <p:cNvSpPr/>
          <p:nvPr/>
        </p:nvSpPr>
        <p:spPr>
          <a:xfrm>
            <a:off x="-213360" y="0"/>
            <a:ext cx="7620000" cy="313324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BE601E-DCCE-429C-A337-2E1CFA4243A5}"/>
              </a:ext>
            </a:extLst>
          </p:cNvPr>
          <p:cNvSpPr/>
          <p:nvPr/>
        </p:nvSpPr>
        <p:spPr>
          <a:xfrm>
            <a:off x="331470" y="160021"/>
            <a:ext cx="1322070" cy="464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596827-DD7A-427A-9330-DBC5F81984F1}"/>
              </a:ext>
            </a:extLst>
          </p:cNvPr>
          <p:cNvSpPr/>
          <p:nvPr/>
        </p:nvSpPr>
        <p:spPr>
          <a:xfrm>
            <a:off x="1775460" y="160020"/>
            <a:ext cx="3685540" cy="500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Menu</a:t>
            </a:r>
          </a:p>
          <a:p>
            <a:pPr algn="ctr"/>
            <a:r>
              <a:rPr lang="en-GB" sz="1200" dirty="0"/>
              <a:t>Home |  Properties | Information | Contact Us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A776C0-7ECB-4C07-B070-1F9EBFDA7A05}"/>
              </a:ext>
            </a:extLst>
          </p:cNvPr>
          <p:cNvSpPr/>
          <p:nvPr/>
        </p:nvSpPr>
        <p:spPr>
          <a:xfrm>
            <a:off x="5532120" y="365203"/>
            <a:ext cx="1181100" cy="2781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08307D-BBF5-44C3-AFAE-E261B3DA7C24}"/>
              </a:ext>
            </a:extLst>
          </p:cNvPr>
          <p:cNvSpPr/>
          <p:nvPr/>
        </p:nvSpPr>
        <p:spPr>
          <a:xfrm>
            <a:off x="327660" y="2290762"/>
            <a:ext cx="6385560" cy="490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Search bar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0E1FA0-AB43-4564-A93B-80288D4C5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391" y="5186868"/>
            <a:ext cx="2129458" cy="127208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752F7FA-32B5-4918-B763-0B0700DC16A7}"/>
              </a:ext>
            </a:extLst>
          </p:cNvPr>
          <p:cNvSpPr/>
          <p:nvPr/>
        </p:nvSpPr>
        <p:spPr>
          <a:xfrm>
            <a:off x="331470" y="3174920"/>
            <a:ext cx="6202680" cy="1744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Featured Properties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67C355-F58F-4522-909B-0D3B024C2BE5}"/>
              </a:ext>
            </a:extLst>
          </p:cNvPr>
          <p:cNvSpPr/>
          <p:nvPr/>
        </p:nvSpPr>
        <p:spPr>
          <a:xfrm>
            <a:off x="1333500" y="1106091"/>
            <a:ext cx="4983480" cy="739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100ish words about Mercers and Properties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B7158F-4BEA-45E0-900B-371732E26D08}"/>
              </a:ext>
            </a:extLst>
          </p:cNvPr>
          <p:cNvCxnSpPr/>
          <p:nvPr/>
        </p:nvCxnSpPr>
        <p:spPr>
          <a:xfrm>
            <a:off x="0" y="4180999"/>
            <a:ext cx="6858000" cy="7096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3CA11F2-F5FF-45AB-8FDC-91B0989D9D01}"/>
              </a:ext>
            </a:extLst>
          </p:cNvPr>
          <p:cNvSpPr txBox="1"/>
          <p:nvPr/>
        </p:nvSpPr>
        <p:spPr>
          <a:xfrm>
            <a:off x="6357940" y="3868102"/>
            <a:ext cx="1663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Desktop </a:t>
            </a:r>
          </a:p>
          <a:p>
            <a:r>
              <a:rPr lang="en-GB" sz="1000" dirty="0"/>
              <a:t>fold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4336BD-DEC9-4E5B-861C-37F3728F4271}"/>
              </a:ext>
            </a:extLst>
          </p:cNvPr>
          <p:cNvSpPr txBox="1"/>
          <p:nvPr/>
        </p:nvSpPr>
        <p:spPr>
          <a:xfrm>
            <a:off x="76200" y="1376601"/>
            <a:ext cx="1181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Background picture – which we can edit via admin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90C567-4DEA-4ECC-A3C7-15171DEB95AD}"/>
              </a:ext>
            </a:extLst>
          </p:cNvPr>
          <p:cNvSpPr/>
          <p:nvPr/>
        </p:nvSpPr>
        <p:spPr>
          <a:xfrm>
            <a:off x="2522220" y="5166121"/>
            <a:ext cx="1813560" cy="12118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Last Blog Post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E938FE-B8DF-4EF1-A6AB-6D627D094B2B}"/>
              </a:ext>
            </a:extLst>
          </p:cNvPr>
          <p:cNvSpPr/>
          <p:nvPr/>
        </p:nvSpPr>
        <p:spPr>
          <a:xfrm>
            <a:off x="411480" y="5105857"/>
            <a:ext cx="1889760" cy="1272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Want to sell your property bullets points 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CTA to form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06CF6A-82A8-4B2F-973D-3989D3D4E242}"/>
              </a:ext>
            </a:extLst>
          </p:cNvPr>
          <p:cNvSpPr/>
          <p:nvPr/>
        </p:nvSpPr>
        <p:spPr>
          <a:xfrm>
            <a:off x="411480" y="6743700"/>
            <a:ext cx="6185369" cy="1272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Latest Testimonial</a:t>
            </a:r>
          </a:p>
          <a:p>
            <a:pPr algn="ctr"/>
            <a:r>
              <a:rPr lang="en-GB" sz="1100" dirty="0"/>
              <a:t>‘Lorem Ipsum is simply dummy text of the printing and typesetting industry. Lorem Ipsum has been the industry’s standard dummy text ever since the 1500s’</a:t>
            </a:r>
          </a:p>
          <a:p>
            <a:pPr algn="ctr"/>
            <a:r>
              <a:rPr lang="en-GB" u="sng" dirty="0"/>
              <a:t>View All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A3C41B-545D-449A-891B-D2467BB96699}"/>
              </a:ext>
            </a:extLst>
          </p:cNvPr>
          <p:cNvSpPr/>
          <p:nvPr/>
        </p:nvSpPr>
        <p:spPr>
          <a:xfrm>
            <a:off x="3761740" y="633810"/>
            <a:ext cx="1013460" cy="6262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(Dropdown Menu)</a:t>
            </a:r>
          </a:p>
          <a:p>
            <a:pPr marL="285750" indent="-285750" algn="ctr">
              <a:buFontTx/>
              <a:buChar char="-"/>
            </a:pPr>
            <a:r>
              <a:rPr lang="en-GB" sz="1000" dirty="0"/>
              <a:t>Page 1</a:t>
            </a:r>
          </a:p>
          <a:p>
            <a:pPr marL="285750" indent="-285750" algn="ctr">
              <a:buFontTx/>
              <a:buChar char="-"/>
            </a:pPr>
            <a:r>
              <a:rPr lang="en-GB" sz="1000" dirty="0"/>
              <a:t>Page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6A7D83-90B6-4379-9DF1-618BC41BC5B7}"/>
              </a:ext>
            </a:extLst>
          </p:cNvPr>
          <p:cNvSpPr/>
          <p:nvPr/>
        </p:nvSpPr>
        <p:spPr>
          <a:xfrm>
            <a:off x="5524500" y="160020"/>
            <a:ext cx="1188720" cy="163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Country Flags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14B800-BB03-4ABB-B48D-B6E6866B8756}"/>
              </a:ext>
            </a:extLst>
          </p:cNvPr>
          <p:cNvSpPr txBox="1"/>
          <p:nvPr/>
        </p:nvSpPr>
        <p:spPr>
          <a:xfrm>
            <a:off x="4579620" y="4848314"/>
            <a:ext cx="1889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Graphic which links to pdf which can be edited and pdf uploaded via admin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9B44691-C734-45EE-9F09-4D4C24B306B1}"/>
              </a:ext>
            </a:extLst>
          </p:cNvPr>
          <p:cNvCxnSpPr>
            <a:cxnSpLocks/>
          </p:cNvCxnSpPr>
          <p:nvPr/>
        </p:nvCxnSpPr>
        <p:spPr>
          <a:xfrm flipH="1">
            <a:off x="5429250" y="5103584"/>
            <a:ext cx="63500" cy="236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8F6ED1E2-CA8E-4A41-9B73-93A0C2DB9C67}"/>
              </a:ext>
            </a:extLst>
          </p:cNvPr>
          <p:cNvSpPr/>
          <p:nvPr/>
        </p:nvSpPr>
        <p:spPr>
          <a:xfrm>
            <a:off x="473393" y="3292554"/>
            <a:ext cx="1827848" cy="14702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Featured Property</a:t>
            </a:r>
          </a:p>
          <a:p>
            <a:pPr algn="ctr"/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F5A43F-843A-45CE-83E1-6CF4D1BFBBFC}"/>
              </a:ext>
            </a:extLst>
          </p:cNvPr>
          <p:cNvSpPr/>
          <p:nvPr/>
        </p:nvSpPr>
        <p:spPr>
          <a:xfrm>
            <a:off x="2410303" y="3312272"/>
            <a:ext cx="1827848" cy="14702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Featured Property</a:t>
            </a:r>
          </a:p>
          <a:p>
            <a:pPr algn="ctr"/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25D48F-3058-46ED-89E6-F5FD7479B3E5}"/>
              </a:ext>
            </a:extLst>
          </p:cNvPr>
          <p:cNvSpPr/>
          <p:nvPr/>
        </p:nvSpPr>
        <p:spPr>
          <a:xfrm>
            <a:off x="4461987" y="3312273"/>
            <a:ext cx="1889761" cy="14702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Featured Property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912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51522-9096-420D-8EC7-E1E4DC6F9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Property listing page</a:t>
            </a:r>
            <a:br>
              <a:rPr lang="en-GB" dirty="0"/>
            </a:br>
            <a:r>
              <a:rPr lang="en-GB" sz="2000" dirty="0"/>
              <a:t>Like: https://keystyleproperties.com/buy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B1FD07-43CC-40E5-A46B-81504647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2451652"/>
            <a:ext cx="6561287" cy="34982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04EE41-48BE-4EE4-B054-320547F162F9}"/>
              </a:ext>
            </a:extLst>
          </p:cNvPr>
          <p:cNvSpPr txBox="1"/>
          <p:nvPr/>
        </p:nvSpPr>
        <p:spPr>
          <a:xfrm>
            <a:off x="1009650" y="3327401"/>
            <a:ext cx="122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Change Province to Town??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4172C7-7503-4CD1-9572-B067E7655490}"/>
              </a:ext>
            </a:extLst>
          </p:cNvPr>
          <p:cNvCxnSpPr>
            <a:cxnSpLocks/>
          </p:cNvCxnSpPr>
          <p:nvPr/>
        </p:nvCxnSpPr>
        <p:spPr>
          <a:xfrm flipV="1">
            <a:off x="1358900" y="3005670"/>
            <a:ext cx="127000" cy="4106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D803EA3-22D1-47D6-ABE8-4DCC58F43EF3}"/>
              </a:ext>
            </a:extLst>
          </p:cNvPr>
          <p:cNvSpPr txBox="1"/>
          <p:nvPr/>
        </p:nvSpPr>
        <p:spPr>
          <a:xfrm>
            <a:off x="1266825" y="6477001"/>
            <a:ext cx="4505325" cy="93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Mazzaron</a:t>
            </a:r>
            <a:r>
              <a:rPr lang="en-GB" dirty="0"/>
              <a:t> &gt; </a:t>
            </a:r>
            <a:r>
              <a:rPr lang="en-GB" dirty="0" err="1"/>
              <a:t>Bolneuvo</a:t>
            </a:r>
            <a:r>
              <a:rPr lang="en-GB" dirty="0"/>
              <a:t>, Puerta de </a:t>
            </a:r>
            <a:r>
              <a:rPr lang="en-GB" dirty="0" err="1"/>
              <a:t>mazzaron</a:t>
            </a:r>
            <a:endParaRPr lang="en-GB" dirty="0"/>
          </a:p>
          <a:p>
            <a:r>
              <a:rPr lang="en-GB" dirty="0" err="1"/>
              <a:t>Camposol</a:t>
            </a:r>
            <a:r>
              <a:rPr lang="en-GB" dirty="0"/>
              <a:t> &gt; Sector A, Sector B etc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9E57EB-D0FE-4748-BB5F-6EE7ABF34A68}"/>
              </a:ext>
            </a:extLst>
          </p:cNvPr>
          <p:cNvSpPr txBox="1"/>
          <p:nvPr/>
        </p:nvSpPr>
        <p:spPr>
          <a:xfrm>
            <a:off x="2235200" y="3226860"/>
            <a:ext cx="122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In filters can we have features defined in admin</a:t>
            </a:r>
          </a:p>
        </p:txBody>
      </p:sp>
    </p:spTree>
    <p:extLst>
      <p:ext uri="{BB962C8B-B14F-4D97-AF65-F5344CB8AC3E}">
        <p14:creationId xmlns:p14="http://schemas.microsoft.com/office/powerpoint/2010/main" val="2038227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6148E2-9F38-4989-8863-2DE8503EDD80}"/>
              </a:ext>
            </a:extLst>
          </p:cNvPr>
          <p:cNvSpPr txBox="1"/>
          <p:nvPr/>
        </p:nvSpPr>
        <p:spPr>
          <a:xfrm>
            <a:off x="357635" y="273050"/>
            <a:ext cx="632256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Property details page – like link:</a:t>
            </a:r>
          </a:p>
          <a:p>
            <a:r>
              <a:rPr lang="en-GB" sz="800" dirty="0"/>
              <a:t>https://keystyleproperties.com/property/unique-4-bed-alcor-villa-on-el-valle-golf-resort-with-extended-swimming-pool-and-corner-plot_266759#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37EF76-B602-4566-B36F-7086245F4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71" y="765493"/>
            <a:ext cx="4943380" cy="1099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65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583B7-179B-403C-A595-0D60EF800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 Page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5D2EC4-3169-42BA-AD9C-FA474A65D628}"/>
              </a:ext>
            </a:extLst>
          </p:cNvPr>
          <p:cNvSpPr/>
          <p:nvPr/>
        </p:nvSpPr>
        <p:spPr>
          <a:xfrm>
            <a:off x="127000" y="2114550"/>
            <a:ext cx="6616700" cy="1797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Banner Picture with </a:t>
            </a:r>
          </a:p>
          <a:p>
            <a:pPr algn="ctr"/>
            <a:r>
              <a:rPr lang="en-GB" dirty="0"/>
              <a:t>H1 Over the top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E875E7-6BA6-476C-A884-46967C698936}"/>
              </a:ext>
            </a:extLst>
          </p:cNvPr>
          <p:cNvSpPr/>
          <p:nvPr/>
        </p:nvSpPr>
        <p:spPr>
          <a:xfrm>
            <a:off x="1193800" y="4146550"/>
            <a:ext cx="4775200" cy="1797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Html editable content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D72B15-9A11-4553-8910-B83F9FD05477}"/>
              </a:ext>
            </a:extLst>
          </p:cNvPr>
          <p:cNvSpPr/>
          <p:nvPr/>
        </p:nvSpPr>
        <p:spPr>
          <a:xfrm>
            <a:off x="1149350" y="6280150"/>
            <a:ext cx="4933950" cy="1536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Gallery Images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8109F3-2376-403F-9479-75CFFE32CD7B}"/>
              </a:ext>
            </a:extLst>
          </p:cNvPr>
          <p:cNvSpPr/>
          <p:nvPr/>
        </p:nvSpPr>
        <p:spPr>
          <a:xfrm>
            <a:off x="1149350" y="8147050"/>
            <a:ext cx="5010150" cy="2190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Ability to pull in properties via a </a:t>
            </a:r>
            <a:r>
              <a:rPr lang="en-GB" dirty="0" err="1"/>
              <a:t>shortcode</a:t>
            </a:r>
            <a:r>
              <a:rPr lang="en-GB" dirty="0"/>
              <a:t> and filter </a:t>
            </a:r>
            <a:r>
              <a:rPr lang="en-GB" dirty="0" err="1"/>
              <a:t>eg</a:t>
            </a:r>
            <a:endParaRPr lang="en-GB" dirty="0"/>
          </a:p>
          <a:p>
            <a:pPr algn="ctr"/>
            <a:r>
              <a:rPr lang="en-GB" dirty="0"/>
              <a:t>[properties town=‘Murcia’]</a:t>
            </a:r>
          </a:p>
        </p:txBody>
      </p:sp>
    </p:spTree>
    <p:extLst>
      <p:ext uri="{BB962C8B-B14F-4D97-AF65-F5344CB8AC3E}">
        <p14:creationId xmlns:p14="http://schemas.microsoft.com/office/powerpoint/2010/main" val="2275303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</TotalTime>
  <Words>234</Words>
  <Application>Microsoft Office PowerPoint</Application>
  <PresentationFormat>Widescreen</PresentationFormat>
  <Paragraphs>58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Page Types: 1. Homepage  2. Property Listing page 3. Information Page 4. SEO Page 5. Contact Page for contact page This is fine https://keystyleproperties.com/contact-us  ref:https://mod1.optima-webs.com/</vt:lpstr>
      <vt:lpstr>PowerPoint Presentation</vt:lpstr>
      <vt:lpstr>PowerPoint Presentation</vt:lpstr>
      <vt:lpstr>Property listing page Like: https://keystyleproperties.com/buy</vt:lpstr>
      <vt:lpstr>PowerPoint Presentation</vt:lpstr>
      <vt:lpstr>Information Page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evo</dc:creator>
  <cp:lastModifiedBy>evo</cp:lastModifiedBy>
  <cp:revision>17</cp:revision>
  <dcterms:created xsi:type="dcterms:W3CDTF">2019-03-13T10:27:27Z</dcterms:created>
  <dcterms:modified xsi:type="dcterms:W3CDTF">2019-03-22T10:07:15Z</dcterms:modified>
</cp:coreProperties>
</file>